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B1-C8FC-4F3E-B582-6843381C8CA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C039-8424-4CD4-BD6A-F1508A380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B1-C8FC-4F3E-B582-6843381C8CA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C039-8424-4CD4-BD6A-F1508A380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B1-C8FC-4F3E-B582-6843381C8CA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C039-8424-4CD4-BD6A-F1508A380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5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B1-C8FC-4F3E-B582-6843381C8CA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C039-8424-4CD4-BD6A-F1508A380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6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B1-C8FC-4F3E-B582-6843381C8CA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C039-8424-4CD4-BD6A-F1508A380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1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B1-C8FC-4F3E-B582-6843381C8CA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C039-8424-4CD4-BD6A-F1508A380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7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B1-C8FC-4F3E-B582-6843381C8CA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C039-8424-4CD4-BD6A-F1508A380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2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B1-C8FC-4F3E-B582-6843381C8CA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C039-8424-4CD4-BD6A-F1508A380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2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B1-C8FC-4F3E-B582-6843381C8CA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C039-8424-4CD4-BD6A-F1508A380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0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B1-C8FC-4F3E-B582-6843381C8CA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C039-8424-4CD4-BD6A-F1508A380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5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8B1-C8FC-4F3E-B582-6843381C8CA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C039-8424-4CD4-BD6A-F1508A380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9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538B1-C8FC-4F3E-B582-6843381C8CAC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C039-8424-4CD4-BD6A-F1508A380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19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Читаем санитарные правила СП 2.4 3648-20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«Санитарно-эпидемиологические требования к организации воспитания и обучения, отдыха и оздоровления детей и молодежи»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590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34" y="1034447"/>
            <a:ext cx="7664206" cy="25586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434" y="3593059"/>
            <a:ext cx="7780346" cy="20089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63843" y="1034448"/>
            <a:ext cx="8401388" cy="521084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57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77" y="629104"/>
            <a:ext cx="7648410" cy="50407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4862" y="629105"/>
            <a:ext cx="8401388" cy="2776248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0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28" y="313831"/>
            <a:ext cx="5594951" cy="6376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712" y="439956"/>
            <a:ext cx="5778849" cy="43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5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092" y="338467"/>
            <a:ext cx="7776670" cy="3866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362" y="4666593"/>
            <a:ext cx="8188129" cy="15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8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89" y="744428"/>
            <a:ext cx="10509275" cy="359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1545" y="1103586"/>
            <a:ext cx="8043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… все предыдущие документы,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а также изменения и дополнения к ним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971" y="2507070"/>
            <a:ext cx="7336221" cy="408669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104901" y="3951890"/>
            <a:ext cx="2172699" cy="1051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35971" y="4193628"/>
            <a:ext cx="7136526" cy="1051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9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Общие 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6648"/>
            <a:ext cx="10515600" cy="1422072"/>
          </a:xfrm>
        </p:spPr>
        <p:txBody>
          <a:bodyPr/>
          <a:lstStyle/>
          <a:p>
            <a:r>
              <a:rPr lang="ru-RU" dirty="0" smtClean="0"/>
              <a:t>Размещение объектов, территория, п</a:t>
            </a:r>
            <a:r>
              <a:rPr lang="ru-RU" dirty="0" smtClean="0"/>
              <a:t>итание, освещение</a:t>
            </a:r>
          </a:p>
          <a:p>
            <a:r>
              <a:rPr lang="ru-RU" dirty="0" smtClean="0"/>
              <a:t>Требования к объектам (парты, мебель, доски, интерактивные доски: п.2.4.3; п.2.4.4, п.2.4.5)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9" y="2733070"/>
            <a:ext cx="5925060" cy="3433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942" y="2733070"/>
            <a:ext cx="5733556" cy="1570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942" y="4449219"/>
            <a:ext cx="5755353" cy="114228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229710" y="3100552"/>
            <a:ext cx="155553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183117" y="3289738"/>
            <a:ext cx="188135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3779" y="4088524"/>
            <a:ext cx="5925060" cy="36069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1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2.10 Организация образовательного процесса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82" y="2174984"/>
            <a:ext cx="5692502" cy="1140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82" y="3544242"/>
            <a:ext cx="5692502" cy="1851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828" y="2467714"/>
            <a:ext cx="5698762" cy="27496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496" y="3544242"/>
            <a:ext cx="5925060" cy="92265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0496" y="4473365"/>
            <a:ext cx="5925060" cy="92265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35556" y="2392557"/>
            <a:ext cx="5925060" cy="771057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07842" y="3544241"/>
            <a:ext cx="5925060" cy="554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3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28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</a:t>
            </a:r>
            <a:r>
              <a:rPr lang="ru-RU" dirty="0" smtClean="0"/>
              <a:t> Требования в отношении отдельных видов осуществляемой хозяйствующими субъектами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22482"/>
            <a:ext cx="10515600" cy="3216166"/>
          </a:xfrm>
        </p:spPr>
        <p:txBody>
          <a:bodyPr>
            <a:normAutofit/>
          </a:bodyPr>
          <a:lstStyle/>
          <a:p>
            <a:r>
              <a:rPr lang="ru-RU" dirty="0" smtClean="0"/>
              <a:t>П.3.4 реализация образовательных программ начального общего, основного общего и среднего общего образования</a:t>
            </a:r>
          </a:p>
          <a:p>
            <a:pPr lvl="1"/>
            <a:r>
              <a:rPr lang="ru-RU" dirty="0" smtClean="0"/>
              <a:t>Территория, структура, питание, учебные кабинеты (1-3 этажи), гардеробы, закрепление классов, санитарные узлы, освещение, водоснабжение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59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034" y="309904"/>
            <a:ext cx="7505043" cy="3695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658" y="3989789"/>
            <a:ext cx="7505043" cy="1254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657" y="5337120"/>
            <a:ext cx="7505043" cy="7346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3034" y="2559445"/>
            <a:ext cx="7540355" cy="1970514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6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818" y="360144"/>
            <a:ext cx="7594339" cy="37914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818" y="4151586"/>
            <a:ext cx="7696172" cy="10300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9818" y="3743938"/>
            <a:ext cx="7696172" cy="1437662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9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862" y="1008994"/>
            <a:ext cx="8401388" cy="45882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4862" y="2629842"/>
            <a:ext cx="8401388" cy="1059289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34862" y="4780335"/>
            <a:ext cx="8401388" cy="816918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5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114</Words>
  <Application>Microsoft Office PowerPoint</Application>
  <PresentationFormat>Широкоэкранный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Читаем санитарные правила СП 2.4 3648-20 </vt:lpstr>
      <vt:lpstr>Презентация PowerPoint</vt:lpstr>
      <vt:lpstr>Презентация PowerPoint</vt:lpstr>
      <vt:lpstr>II Общие требования</vt:lpstr>
      <vt:lpstr>2.10 Организация образовательного процесса</vt:lpstr>
      <vt:lpstr>III Требования в отношении отдельных видов осуществляемой хозяйствующими субъектами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Читаем санитарные правила СП 2.4 3648-20</dc:title>
  <dc:creator>mod-mod1976 mod-mod1976</dc:creator>
  <cp:lastModifiedBy>mod-mod1976 mod-mod1976</cp:lastModifiedBy>
  <cp:revision>6</cp:revision>
  <dcterms:created xsi:type="dcterms:W3CDTF">2021-01-19T19:11:44Z</dcterms:created>
  <dcterms:modified xsi:type="dcterms:W3CDTF">2021-01-19T19:54:41Z</dcterms:modified>
</cp:coreProperties>
</file>