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9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D0589-873E-468A-B60B-1B826CC9F72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C959E-83FE-4DEC-8901-A614D2F15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01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9C86-5382-437F-B157-BA0809A6DE02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CCD4-7637-4E88-A109-D9F22E7EE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16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9C86-5382-437F-B157-BA0809A6DE02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CCD4-7637-4E88-A109-D9F22E7EE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8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9C86-5382-437F-B157-BA0809A6DE02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CCD4-7637-4E88-A109-D9F22E7EE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1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9C86-5382-437F-B157-BA0809A6DE02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CCD4-7637-4E88-A109-D9F22E7EE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97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9C86-5382-437F-B157-BA0809A6DE02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CCD4-7637-4E88-A109-D9F22E7EE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12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9C86-5382-437F-B157-BA0809A6DE02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CCD4-7637-4E88-A109-D9F22E7EE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31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9C86-5382-437F-B157-BA0809A6DE02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CCD4-7637-4E88-A109-D9F22E7EE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40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9C86-5382-437F-B157-BA0809A6DE02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CCD4-7637-4E88-A109-D9F22E7EE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63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9C86-5382-437F-B157-BA0809A6DE02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CCD4-7637-4E88-A109-D9F22E7EE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183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9C86-5382-437F-B157-BA0809A6DE02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CCD4-7637-4E88-A109-D9F22E7EE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17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9C86-5382-437F-B157-BA0809A6DE02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CCD4-7637-4E88-A109-D9F22E7EE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79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11121"/>
            <a:ext cx="90854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8650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39C86-5382-437F-B157-BA0809A6DE02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4373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146CCD4-7637-4E88-A109-D9F22E7EE3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08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134" y="2829827"/>
            <a:ext cx="6806665" cy="755392"/>
          </a:xfrm>
        </p:spPr>
        <p:txBody>
          <a:bodyPr>
            <a:normAutofit/>
          </a:bodyPr>
          <a:lstStyle/>
          <a:p>
            <a:r>
              <a:rPr lang="ru-RU" sz="3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Почему мы выбрали данную тему?</a:t>
            </a:r>
            <a:endParaRPr lang="ru-RU" sz="3200" b="1" dirty="0">
              <a:ln w="22225">
                <a:solidFill>
                  <a:srgbClr val="3B9114"/>
                </a:solidFill>
              </a:ln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6170" y="4204635"/>
            <a:ext cx="5467150" cy="755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ln w="22225">
                  <a:solidFill>
                    <a:srgbClr val="3B9114"/>
                  </a:solidFill>
                </a:ln>
                <a:solidFill>
                  <a:schemeClr val="bg1"/>
                </a:solidFill>
                <a:latin typeface="Bookman Old Style" panose="02050604050505020204" pitchFamily="18" charset="0"/>
              </a:rPr>
              <a:t>Баронене С.Г. </a:t>
            </a:r>
          </a:p>
          <a:p>
            <a:pPr algn="l"/>
            <a:r>
              <a:rPr lang="ru-RU" sz="1900" b="1" dirty="0">
                <a:ln w="22225">
                  <a:solidFill>
                    <a:srgbClr val="3B9114"/>
                  </a:solidFill>
                </a:ln>
                <a:solidFill>
                  <a:schemeClr val="bg1"/>
                </a:solidFill>
                <a:latin typeface="Bookman Old Style" panose="02050604050505020204" pitchFamily="18" charset="0"/>
              </a:rPr>
              <a:t>доцент НИУ ВШЭ</a:t>
            </a:r>
          </a:p>
        </p:txBody>
      </p:sp>
    </p:spTree>
    <p:extLst>
      <p:ext uri="{BB962C8B-B14F-4D97-AF65-F5344CB8AC3E}">
        <p14:creationId xmlns:p14="http://schemas.microsoft.com/office/powerpoint/2010/main" val="66817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758" y="128337"/>
            <a:ext cx="9634889" cy="633663"/>
          </a:xfrm>
        </p:spPr>
        <p:txBody>
          <a:bodyPr>
            <a:normAutofit fontScale="90000"/>
          </a:bodyPr>
          <a:lstStyle/>
          <a:p>
            <a:r>
              <a:rPr lang="ru-RU" dirty="0"/>
              <a:t>Факты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55032"/>
            <a:ext cx="10716126" cy="56388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🔥 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Слово Года среди Трудящихся Россиян в 2023:  опросы показывают, что в 2023 году слово "выгорание" стало наиболее часто упоминаемым среди работающих россиян. 32% респондентов ассоциируют этот термин с рабочей средой. Другие популярные слова года включают "достижение" (27%), "успех" (22%), "переработка" (19%) и "обучение" (18%).</a:t>
            </a:r>
            <a:r>
              <a:rPr lang="ru-RU" sz="1800" dirty="0">
                <a:effectLst/>
                <a:ea typeface="Calibri" panose="020F0502020204030204" pitchFamily="34" charset="0"/>
                <a:cs typeface="Segoe UI Emoji" panose="020B0502040204020203" pitchFamily="34" charset="0"/>
              </a:rPr>
              <a:t> </a:t>
            </a:r>
            <a:endParaRPr lang="ru-RU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Segoe UI Emoji" panose="020B0502040204020203" pitchFamily="34" charset="0"/>
              </a:rPr>
              <a:t>🔥 </a:t>
            </a:r>
            <a:r>
              <a:rPr lang="ru-RU" sz="18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42% опрошенных работающих россиян в качестве главных причин выгорания указали стресс и конфликты в команде. Причины: переработки, отсутствие свободы действий и пространства для роста.</a:t>
            </a:r>
            <a:r>
              <a:rPr lang="ru-RU" sz="1800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(по данным газеты «Коммерсант»)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ea typeface="Calibri" panose="020F0502020204030204" pitchFamily="34" charset="0"/>
                <a:cs typeface="Segoe UI Emoji" panose="020B0502040204020203" pitchFamily="34" charset="0"/>
              </a:rPr>
              <a:t>🏅 </a:t>
            </a:r>
            <a:r>
              <a:rPr lang="ru-RU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онцепт "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человекоцентричности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 стал ключевым трендом 2023 в бизнесе. (Г. Греф «Самая масштабная трансформацией в истории Сбера: возможность для людей освободиться от некоторых второстепенных задач, тем самым предоставляя больше времени для движения к своим мечтам»)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ea typeface="Calibri" panose="020F0502020204030204" pitchFamily="34" charset="0"/>
                <a:cs typeface="Segoe UI Emoji" panose="020B0502040204020203" pitchFamily="34" charset="0"/>
              </a:rPr>
              <a:t>🤔 </a:t>
            </a:r>
            <a:r>
              <a:rPr lang="ru-RU" sz="1800" kern="0" dirty="0">
                <a:solidFill>
                  <a:srgbClr val="1B1D1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Социальный вердикт: «если ты не счастлив, значит, твоя жизнь не удалась».  В</a:t>
            </a:r>
            <a:r>
              <a:rPr lang="ru-RU" sz="1800" kern="0" dirty="0">
                <a:solidFill>
                  <a:srgbClr val="1B1D1E"/>
                </a:solidFill>
                <a:effectLst/>
                <a:ea typeface="Times New Roman" panose="02020603050405020304" pitchFamily="18" charset="0"/>
              </a:rPr>
              <a:t> сознании современного человека сформирован «позитивный» желаемый образ: быть творческим, счастливым, энергичным, общительным, успешным, эффективным, здоровым. Понимаем ли мы, как это возможно одновременно?</a:t>
            </a:r>
            <a:r>
              <a:rPr lang="ru-RU" sz="1800" kern="0" dirty="0">
                <a:solidFill>
                  <a:srgbClr val="1B1D1E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kern="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2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176464" y="85146"/>
            <a:ext cx="9954126" cy="60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sz="3600" b="1" dirty="0"/>
              <a:t>Как мы будем работать?</a:t>
            </a:r>
            <a:endParaRPr sz="3600" b="1" dirty="0"/>
          </a:p>
        </p:txBody>
      </p:sp>
      <p:sp>
        <p:nvSpPr>
          <p:cNvPr id="86" name="Google Shape;86;p1"/>
          <p:cNvSpPr/>
          <p:nvPr/>
        </p:nvSpPr>
        <p:spPr>
          <a:xfrm>
            <a:off x="369525" y="1726625"/>
            <a:ext cx="9594900" cy="831000"/>
          </a:xfrm>
          <a:prstGeom prst="rect">
            <a:avLst/>
          </a:prstGeom>
          <a:solidFill>
            <a:srgbClr val="3B9114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ru-RU" sz="2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«Как образование может помочь жизнестойкости? </a:t>
            </a:r>
            <a:br>
              <a:rPr lang="ru-RU" sz="2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Введение в тему»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52050" y="3962397"/>
            <a:ext cx="9594900" cy="576300"/>
          </a:xfrm>
          <a:prstGeom prst="rect">
            <a:avLst/>
          </a:prstGeom>
          <a:solidFill>
            <a:srgbClr val="3B9114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ru-RU" sz="24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«Как это делаем мы? Рассказываем и делимся опытом»</a:t>
            </a:r>
            <a:endParaRPr sz="2400" b="1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7172499" y="4686274"/>
            <a:ext cx="2828700" cy="939600"/>
          </a:xfrm>
          <a:prstGeom prst="rect">
            <a:avLst/>
          </a:prstGeom>
          <a:noFill/>
          <a:ln w="28575" cap="flat" cmpd="sng">
            <a:solidFill>
              <a:srgbClr val="3B911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ru-RU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февраля 2024 года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мероприятий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ОО района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3755360" y="4686347"/>
            <a:ext cx="2828700" cy="939600"/>
          </a:xfrm>
          <a:prstGeom prst="rect">
            <a:avLst/>
          </a:prstGeom>
          <a:noFill/>
          <a:ln w="28575" cap="flat" cmpd="sng">
            <a:solidFill>
              <a:srgbClr val="3B911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ru-RU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февраля 2024 года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мероприятия (ТИЧБУРГ)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ОО района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338188" y="4686346"/>
            <a:ext cx="2828700" cy="939600"/>
          </a:xfrm>
          <a:prstGeom prst="rect">
            <a:avLst/>
          </a:prstGeom>
          <a:noFill/>
          <a:ln w="28575" cap="flat" cmpd="sng">
            <a:solidFill>
              <a:srgbClr val="3B911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ru-RU" sz="2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февраля 2024 года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мероприятий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ОО района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369515" y="1264950"/>
            <a:ext cx="9594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февраля 2024 года. Открытие Форума</a:t>
            </a:r>
            <a:endParaRPr/>
          </a:p>
        </p:txBody>
      </p:sp>
      <p:sp>
        <p:nvSpPr>
          <p:cNvPr id="92" name="Google Shape;92;p1"/>
          <p:cNvSpPr/>
          <p:nvPr/>
        </p:nvSpPr>
        <p:spPr>
          <a:xfrm>
            <a:off x="338200" y="3493675"/>
            <a:ext cx="9594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6-8 февраля 2024 года. 15 мероприятий ОО Петроградского района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280086" y="2636108"/>
            <a:ext cx="9737125" cy="792892"/>
          </a:xfrm>
          <a:prstGeom prst="rect">
            <a:avLst/>
          </a:prstGeom>
          <a:noFill/>
          <a:ln w="28575" cap="flat" cmpd="sng">
            <a:solidFill>
              <a:srgbClr val="3B911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Полилог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выступления исследователей и практиков по теме Форума;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Мастермайнд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обмениваемся практиками и формируем предложения </a:t>
            </a: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логике взаимных выгод.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222422" y="5773600"/>
            <a:ext cx="9844215" cy="113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февраля 2024 года. Подведение итогов работы Форума: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формируем профессиональные «правила игры»  и Церемония награждения участников конкурса педагогических достижений “Два крыла” </a:t>
            </a:r>
            <a:endParaRPr sz="1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341</Words>
  <Application>Microsoft Office PowerPoint</Application>
  <PresentationFormat>Широкоэкранный</PresentationFormat>
  <Paragraphs>28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Bookman Old Style</vt:lpstr>
      <vt:lpstr>Calibri</vt:lpstr>
      <vt:lpstr>Calibri Light</vt:lpstr>
      <vt:lpstr>Segoe UI Emoji</vt:lpstr>
      <vt:lpstr>Times New Roman</vt:lpstr>
      <vt:lpstr>Тема Office</vt:lpstr>
      <vt:lpstr>Почему мы выбрали данную тему?</vt:lpstr>
      <vt:lpstr>Факты</vt:lpstr>
      <vt:lpstr>Как мы будем работать?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user</dc:creator>
  <cp:lastModifiedBy>Светлана Баронене</cp:lastModifiedBy>
  <cp:revision>3</cp:revision>
  <dcterms:created xsi:type="dcterms:W3CDTF">2024-01-31T13:33:29Z</dcterms:created>
  <dcterms:modified xsi:type="dcterms:W3CDTF">2024-02-05T05:50:49Z</dcterms:modified>
</cp:coreProperties>
</file>