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59" r:id="rId4"/>
    <p:sldId id="261" r:id="rId5"/>
    <p:sldId id="263" r:id="rId6"/>
    <p:sldId id="260" r:id="rId7"/>
    <p:sldId id="262" r:id="rId8"/>
    <p:sldId id="258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0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7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159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34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35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511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038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7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5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4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8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4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akwfGhcXU" TargetMode="External"/><Relationship Id="rId7" Type="http://schemas.openxmlformats.org/officeDocument/2006/relationships/hyperlink" Target="https://www.youtube.com/watch?v=Jl-8MOyDfSE" TargetMode="External"/><Relationship Id="rId2" Type="http://schemas.openxmlformats.org/officeDocument/2006/relationships/hyperlink" Target="https://www.youtube.com/watch?v=60nRwGDOE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wwtMSWSyPc" TargetMode="External"/><Relationship Id="rId5" Type="http://schemas.openxmlformats.org/officeDocument/2006/relationships/hyperlink" Target="https://www.youtube.com/watch?v=IZbnUaZ0Raw" TargetMode="External"/><Relationship Id="rId4" Type="http://schemas.openxmlformats.org/officeDocument/2006/relationships/hyperlink" Target="https://www.youtube.com/watch?v=sTTb6jcFx0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Методическое объединение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октябрь 2020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06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48" y="388883"/>
            <a:ext cx="4237307" cy="5938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98" y="2007474"/>
            <a:ext cx="6334308" cy="36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3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УМК - 2020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9241" y="2155671"/>
            <a:ext cx="6500648" cy="39319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«Школа России» - 68%</a:t>
            </a:r>
          </a:p>
          <a:p>
            <a:r>
              <a:rPr lang="ru-RU" sz="2800" dirty="0" smtClean="0"/>
              <a:t>«Перспектива» - 12%</a:t>
            </a:r>
          </a:p>
          <a:p>
            <a:r>
              <a:rPr lang="ru-RU" sz="2800" dirty="0" smtClean="0"/>
              <a:t>«Начальная школа 21 века» - 9%</a:t>
            </a:r>
          </a:p>
          <a:p>
            <a:endParaRPr lang="ru-RU" sz="2800" dirty="0" smtClean="0"/>
          </a:p>
          <a:p>
            <a:r>
              <a:rPr lang="ru-RU" sz="2800" dirty="0" smtClean="0"/>
              <a:t>Самостоятельно сформированный комплект – 9%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712" y="411365"/>
            <a:ext cx="4641590" cy="60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Функциональная грамотность: постановка проблемы</a:t>
            </a:r>
          </a:p>
          <a:p>
            <a:r>
              <a:rPr lang="ru-RU" sz="2800" dirty="0" smtClean="0"/>
              <a:t>От диагностики процесса формирования УУД к диагностике функциональной грамотности младшего школьника</a:t>
            </a:r>
          </a:p>
          <a:p>
            <a:endParaRPr lang="ru-RU" sz="2800" dirty="0"/>
          </a:p>
          <a:p>
            <a:r>
              <a:rPr lang="ru-RU" sz="2800" dirty="0" smtClean="0"/>
              <a:t>Результаты мониторинга выбора УМК ОУ </a:t>
            </a:r>
          </a:p>
          <a:p>
            <a:r>
              <a:rPr lang="ru-RU" sz="2800" dirty="0" smtClean="0"/>
              <a:t>Проект диагностики профессиональных компетенций учителей начальных классов: размышления по результатам апробации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7602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3" y="442913"/>
            <a:ext cx="7801138" cy="1607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7621" y="442913"/>
            <a:ext cx="3279859" cy="1123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3" y="2364507"/>
            <a:ext cx="9934738" cy="41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9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66" y="628963"/>
            <a:ext cx="5476142" cy="1773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67" y="4161892"/>
            <a:ext cx="6270488" cy="229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830" y="1515896"/>
            <a:ext cx="5244587" cy="23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039" y="1233487"/>
            <a:ext cx="82010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9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2" y="428429"/>
            <a:ext cx="11477132" cy="45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23850"/>
            <a:ext cx="114014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4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посмотреть?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29103"/>
            <a:ext cx="10058400" cy="440593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www.youtube.com/watch?v=60nRwGDOE20</a:t>
            </a:r>
            <a:r>
              <a:rPr lang="ru-RU" dirty="0" smtClean="0"/>
              <a:t> Ковалёва Галина Сергеевна (33 минуты, выступление в рамках круглого стола, 2020 год)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www.youtube.com/watch?v=ivakwfGhcXU</a:t>
            </a:r>
            <a:r>
              <a:rPr lang="ru-RU" dirty="0" smtClean="0"/>
              <a:t> Логинова Ольга Борисовна (8 минут, обращение, 2020 год)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www.youtube.com/watch?v=sTTb6jcFx0M</a:t>
            </a:r>
            <a:r>
              <a:rPr lang="ru-RU" dirty="0"/>
              <a:t> Формирование функциональной грамотности с использованием цифровых </a:t>
            </a:r>
            <a:r>
              <a:rPr lang="ru-RU" dirty="0" smtClean="0"/>
              <a:t>инструментов (Конференция, разные выступающие, 4 часа, 2020 год)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www.youtube.com/watch?v=IZbnUaZ0Raw</a:t>
            </a:r>
            <a:r>
              <a:rPr lang="ru-RU" dirty="0"/>
              <a:t> Логинова Ольга Борисовна </a:t>
            </a:r>
            <a:r>
              <a:rPr lang="ru-RU" dirty="0" smtClean="0"/>
              <a:t>(1 ч. 22 мин., </a:t>
            </a:r>
            <a:r>
              <a:rPr lang="ru-RU" dirty="0" err="1" smtClean="0"/>
              <a:t>вебинар</a:t>
            </a:r>
            <a:r>
              <a:rPr lang="ru-RU" dirty="0" smtClean="0"/>
              <a:t>, 2019 год)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www.youtube.com/watch?v=JwwtMSWSyPc</a:t>
            </a:r>
            <a:r>
              <a:rPr lang="ru-RU" dirty="0"/>
              <a:t> Функциональная грамотность — современный вызов для </a:t>
            </a:r>
            <a:r>
              <a:rPr lang="ru-RU" dirty="0" smtClean="0"/>
              <a:t>образования (Круглый стол в рамках ММСО, 53 минуты, 2020 год)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www.youtube.com/watch?v=Jl-8MOyDfSE</a:t>
            </a:r>
            <a:r>
              <a:rPr lang="ru-RU" dirty="0" smtClean="0"/>
              <a:t> Савиных Галина Петровна (1 ч. 18 мин., онлайн семинар, 2020 год)</a:t>
            </a:r>
          </a:p>
        </p:txBody>
      </p:sp>
    </p:spTree>
    <p:extLst>
      <p:ext uri="{BB962C8B-B14F-4D97-AF65-F5344CB8AC3E}">
        <p14:creationId xmlns:p14="http://schemas.microsoft.com/office/powerpoint/2010/main" val="122735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695" y="2811517"/>
            <a:ext cx="2730000" cy="36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49875"/>
          </a:xfrm>
        </p:spPr>
        <p:txBody>
          <a:bodyPr/>
          <a:lstStyle/>
          <a:p>
            <a:r>
              <a:rPr lang="ru-RU" dirty="0" smtClean="0"/>
              <a:t>Что почитать?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025" y="2239885"/>
            <a:ext cx="2457975" cy="3686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1" y="2239885"/>
            <a:ext cx="2550729" cy="3686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508" y="2239884"/>
            <a:ext cx="2783657" cy="36869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546" y="439884"/>
            <a:ext cx="2724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192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Методическое объединение</vt:lpstr>
      <vt:lpstr>Вопросы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посмотреть?</vt:lpstr>
      <vt:lpstr>Что почитать?</vt:lpstr>
      <vt:lpstr>Презентация PowerPoint</vt:lpstr>
      <vt:lpstr>УМК - 2020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</dc:title>
  <dc:creator>mod-mod1976 mod-mod1976</dc:creator>
  <cp:lastModifiedBy>Sergey</cp:lastModifiedBy>
  <cp:revision>10</cp:revision>
  <dcterms:created xsi:type="dcterms:W3CDTF">2020-10-20T18:36:39Z</dcterms:created>
  <dcterms:modified xsi:type="dcterms:W3CDTF">2021-02-10T19:25:50Z</dcterms:modified>
</cp:coreProperties>
</file>